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56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43A"/>
    <a:srgbClr val="0304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92"/>
    <p:restoredTop sz="94708"/>
  </p:normalViewPr>
  <p:slideViewPr>
    <p:cSldViewPr snapToGrid="0">
      <p:cViewPr varScale="1">
        <p:scale>
          <a:sx n="75" d="100"/>
          <a:sy n="75" d="100"/>
        </p:scale>
        <p:origin x="176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gif>
</file>

<file path=ppt/media/image13.gif>
</file>

<file path=ppt/media/image14.gif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5F7336-DA1D-CDF3-B878-8A0546449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413081B-B231-D214-4FCA-CFCA8ACC6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E64A94D-928E-9468-6296-851D29FDA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E4B44A-8DE5-6E8E-78FB-618605B19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6BD4C0F-6266-D9E4-118B-09042025E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7330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472004-F7A9-A499-CEA0-9EBFA89B2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DE2EB4C-70C9-A098-50B1-2D33618B90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ADA703A-8101-64C2-EFC6-A2A02F899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EFDE56-62D0-5FB7-E440-DCC6F0B52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96D531E-BFC6-14BE-820C-14B6C2321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8758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67B3CFC-87A9-06E8-5BC9-DA6C7C25BB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17116DC-5F22-36E2-A317-4FA88F9A1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49E8AEE-7448-01C3-9C5F-FE1BBEF0B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B2462A0-BFA2-51FE-AE59-3A4DB0662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6D2116-CD34-1D82-49E6-2CA8640DD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9746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4228BB-867E-33CA-44AA-8491C95AE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9AA1386-7B6D-3A91-A623-3F5621053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771575-28FE-EE96-3713-0A8305AB6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06A16B5-3494-D185-A7CE-036BEF595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2BA76D3-8DD6-3666-A24E-A34E8372F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5871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EE5C94-5345-BF59-4A55-8F6C83324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C2E19BD-5501-76AD-1953-070335340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56EDA65-B9C6-A314-DE0D-337E4DD81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8740524-7C86-4FC6-8929-1CAA9AD4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2348551-0F8D-3FDD-AA52-B612C3B67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2039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6198E5-C83F-7DDE-B118-94038D419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35609F-91EE-1610-410E-19B4A57C9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77D3E32-8656-8335-2F5E-D0D282D8D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554EC0-D32E-43C4-8863-61C76A1CA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D86934B-9918-B826-A89F-121B91B6B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C8EA465-7C5D-BCAF-4234-1D168CC24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795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01CF6B-5BD8-1544-98AB-BFFD699E3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EB7A6C8-06E0-B15E-BF27-7B46F39A5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B2F7B21-5002-10AA-AB1C-849C17E9C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9EAD9B3-B08E-6F95-63F7-3161B9C0AB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CEE98B1-0E1B-80E0-61F1-10FF044B27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9D37C51-498B-89F0-AC77-418C79237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4DFA239-7251-F646-1CFE-5382DD76A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079F6B9-16E0-8235-5134-4760F360E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0654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465A46-78B2-A003-837E-142B8FFD7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BF534E4-9B7A-E5F7-A378-FE9F625C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4AB1D89-FF4A-75BD-B6E6-09FB43281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79C4E28-AC99-4039-5461-DFA2F482F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4953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C23BED4-46BF-7311-3689-9C3E1F263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2D38850-425A-DEA8-6ABF-ADC3DE2FD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FC4A186-1BD7-7C88-C7FD-4E24405C5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859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C4F799-76AD-D887-0B63-8B48F5FE7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E8CEC7-05E8-7B22-B900-0DD66A378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3D6AFB7-F095-5A29-405F-70E8FD506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59972FD-F829-5470-6E6A-7E505C5F5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F46A25E-9776-95E9-51A6-8B0513765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56FB253-31C0-C3B3-1991-DAEB03AB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8641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95B205-BB2E-9749-F6A2-041A227F6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2562312-9696-308C-2F09-2D2EF58C7F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5FF7F95-42A2-6DEC-F36E-00D97A497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E5FB963-7998-211F-CEF8-418B4C45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22FF4C1-3106-0FC4-C6F2-2B1832CF1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ECFCE36-B04D-9E10-6CD7-9A1B9914D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6648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33763AC-0CC8-7662-20E9-644E7C37E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BB716F1-354F-88A0-E165-A093B429F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5541148-9202-EA72-4183-46C31BDA45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C1D22-AD68-9D49-A328-07B245DA744B}" type="datetimeFigureOut">
              <a:rPr lang="it-IT" smtClean="0"/>
              <a:t>07/11/23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095F80-CC06-7E23-77C9-892E631509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6C59AD4-604E-0E8A-9BF7-F5112CAC2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E714F-170A-E748-B834-850F2B0C60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667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Rectangle 1065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29ADBA7-35F4-16AA-1E3F-D473488D01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3" r="2" b="8849"/>
          <a:stretch/>
        </p:blipFill>
        <p:spPr bwMode="auto">
          <a:xfrm>
            <a:off x="4547937" y="-5"/>
            <a:ext cx="7644062" cy="3681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etting Started With Spring Boot | Dariawan">
            <a:extLst>
              <a:ext uri="{FF2B5EF4-FFF2-40B4-BE49-F238E27FC236}">
                <a16:creationId xmlns:a16="http://schemas.microsoft.com/office/drawing/2014/main" id="{B553926D-C926-94AB-C28E-FA673EE6CD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28" r="985" b="2"/>
          <a:stretch/>
        </p:blipFill>
        <p:spPr bwMode="auto">
          <a:xfrm>
            <a:off x="4547938" y="3681409"/>
            <a:ext cx="7644062" cy="317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8" name="Rectangle 1067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51B2D93-D23E-E194-A402-B942CBDD6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219"/>
            <a:ext cx="539591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Springboot</a:t>
            </a:r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on Kubernetes</a:t>
            </a:r>
          </a:p>
        </p:txBody>
      </p:sp>
      <p:cxnSp>
        <p:nvCxnSpPr>
          <p:cNvPr id="1070" name="Straight Connector 1069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347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7152D880-3435-E5B0-4559-3456CA255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04" y="1056640"/>
            <a:ext cx="7772400" cy="5019077"/>
          </a:xfrm>
          <a:prstGeom prst="rect">
            <a:avLst/>
          </a:prstGeom>
        </p:spPr>
      </p:pic>
      <p:sp>
        <p:nvSpPr>
          <p:cNvPr id="5" name="Titolo 1">
            <a:extLst>
              <a:ext uri="{FF2B5EF4-FFF2-40B4-BE49-F238E27FC236}">
                <a16:creationId xmlns:a16="http://schemas.microsoft.com/office/drawing/2014/main" id="{A6D020DD-FBC3-A2AE-12BD-A14B9672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2497" y="1056640"/>
            <a:ext cx="3197660" cy="31257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</a:t>
            </a:r>
            <a:r>
              <a:rPr lang="en-US" sz="4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web application</a:t>
            </a:r>
            <a:endParaRPr lang="en-US" sz="45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57970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Rectangle 205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C8E1BD9-5B14-92CE-3A87-73B9FC582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800" y="448721"/>
            <a:ext cx="4713997" cy="1225650"/>
          </a:xfrm>
        </p:spPr>
        <p:txBody>
          <a:bodyPr anchor="b">
            <a:normAutofit/>
          </a:bodyPr>
          <a:lstStyle/>
          <a:p>
            <a:r>
              <a:rPr lang="it-IT" sz="3800">
                <a:solidFill>
                  <a:schemeClr val="bg1"/>
                </a:solidFill>
              </a:rPr>
              <a:t>Kubernetes</a:t>
            </a:r>
          </a:p>
        </p:txBody>
      </p:sp>
      <p:pic>
        <p:nvPicPr>
          <p:cNvPr id="2050" name="Picture 2" descr="Kubernetes and Deploying to Google Container Engine">
            <a:extLst>
              <a:ext uri="{FF2B5EF4-FFF2-40B4-BE49-F238E27FC236}">
                <a16:creationId xmlns:a16="http://schemas.microsoft.com/office/drawing/2014/main" id="{43708C6C-6B14-F31D-A7EF-479FA57E8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346" y="685387"/>
            <a:ext cx="5666547" cy="548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62" name="Straight Connector 205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71952F7-710C-1475-C766-5FD4A0675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7800" y="1909192"/>
            <a:ext cx="4713997" cy="3647710"/>
          </a:xfrm>
        </p:spPr>
        <p:txBody>
          <a:bodyPr>
            <a:normAutofit/>
          </a:bodyPr>
          <a:lstStyle/>
          <a:p>
            <a:r>
              <a:rPr lang="it-IT" sz="2000" dirty="0" err="1">
                <a:solidFill>
                  <a:schemeClr val="bg1"/>
                </a:solidFill>
              </a:rPr>
              <a:t>Kubernetes</a:t>
            </a:r>
            <a:r>
              <a:rPr lang="it-IT" sz="2000" dirty="0">
                <a:solidFill>
                  <a:schemeClr val="bg1"/>
                </a:solidFill>
              </a:rPr>
              <a:t> è un sistema di orchestrazione di container open-source automatizzato che consente di distribuire, scalare e gestire applicazioni containerizzate. Il progetto è stato originariamente sviluppato da Google e ora è gestito dalla Cloud Native Computing Foundation. </a:t>
            </a:r>
          </a:p>
        </p:txBody>
      </p:sp>
      <p:cxnSp>
        <p:nvCxnSpPr>
          <p:cNvPr id="2063" name="Straight Connector 205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768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8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0" name="Rectangle 3089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BF0BAF9-0E31-1B20-173D-95064C54D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409" y="762001"/>
            <a:ext cx="4156512" cy="1708244"/>
          </a:xfrm>
        </p:spPr>
        <p:txBody>
          <a:bodyPr anchor="ctr">
            <a:normAutofit/>
          </a:bodyPr>
          <a:lstStyle/>
          <a:p>
            <a:r>
              <a:rPr lang="it-IT" sz="4000"/>
              <a:t>Springboot</a:t>
            </a:r>
            <a:br>
              <a:rPr lang="it-IT" sz="4000"/>
            </a:br>
            <a:endParaRPr lang="it-IT" sz="4000"/>
          </a:p>
        </p:txBody>
      </p:sp>
      <p:pic>
        <p:nvPicPr>
          <p:cNvPr id="3074" name="Picture 2" descr="See Building Java Project with Spring Boot at Google Developer Student ...">
            <a:extLst>
              <a:ext uri="{FF2B5EF4-FFF2-40B4-BE49-F238E27FC236}">
                <a16:creationId xmlns:a16="http://schemas.microsoft.com/office/drawing/2014/main" id="{243CD063-B8BA-BD05-19FD-D16F0D59AE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9" r="5590" b="-2"/>
          <a:stretch/>
        </p:blipFill>
        <p:spPr bwMode="auto">
          <a:xfrm>
            <a:off x="-1" y="-2"/>
            <a:ext cx="6096001" cy="685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CD7E1-BA37-8D99-7594-98E2B236F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409" y="2470245"/>
            <a:ext cx="4156512" cy="3769835"/>
          </a:xfrm>
        </p:spPr>
        <p:txBody>
          <a:bodyPr anchor="ctr">
            <a:normAutofit/>
          </a:bodyPr>
          <a:lstStyle/>
          <a:p>
            <a:r>
              <a:rPr lang="it-IT" sz="2000"/>
              <a:t>Spring Boot è un progetto nel vasto ecosistema di Spring che mira a semplificare il processo di configurazione e pubblicazione delle applicazioni basate su Spring. È un framework open source utilizzato per creare applicazioni stand-alone basate su Java che si possono eseguire con il minimo sforzo di configurazione.</a:t>
            </a:r>
          </a:p>
        </p:txBody>
      </p:sp>
    </p:spTree>
    <p:extLst>
      <p:ext uri="{BB962C8B-B14F-4D97-AF65-F5344CB8AC3E}">
        <p14:creationId xmlns:p14="http://schemas.microsoft.com/office/powerpoint/2010/main" val="3961613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105" name="Arc 4104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07" name="Freeform: Shape 4106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098" name="Picture 2" descr="MySQL - Logos Download">
            <a:extLst>
              <a:ext uri="{FF2B5EF4-FFF2-40B4-BE49-F238E27FC236}">
                <a16:creationId xmlns:a16="http://schemas.microsoft.com/office/drawing/2014/main" id="{32511014-16E0-CA3C-66B6-7AF917435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182" y="1934801"/>
            <a:ext cx="4777381" cy="281865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3C490D7-A308-7161-8C93-59778739B715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MySQL è un RDBMS open source che supporta SQL per gestire dati relazionali. È multipiattaforma, scalabile e noto per la sua affidabilità e performance. Offre funzionalità quali transazioni ACID-compliant, sicurezza robusta, e supporto per la replicazione. MySQL è estensibile con diversi motori di storage e può gestire grandi database. È supportato da una vasta comunità e può essere integrato in una varietà di applicazioni.</a:t>
            </a:r>
          </a:p>
        </p:txBody>
      </p:sp>
    </p:spTree>
    <p:extLst>
      <p:ext uri="{BB962C8B-B14F-4D97-AF65-F5344CB8AC3E}">
        <p14:creationId xmlns:p14="http://schemas.microsoft.com/office/powerpoint/2010/main" val="10636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schermata, software, Software multimediale&#10;&#10;Descrizione generata automaticamente">
            <a:extLst>
              <a:ext uri="{FF2B5EF4-FFF2-40B4-BE49-F238E27FC236}">
                <a16:creationId xmlns:a16="http://schemas.microsoft.com/office/drawing/2014/main" id="{EB871A68-5805-582C-2ED6-30762AD85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06528" cy="6858000"/>
          </a:xfrm>
          <a:prstGeom prst="rect">
            <a:avLst/>
          </a:prstGeom>
        </p:spPr>
      </p:pic>
      <p:pic>
        <p:nvPicPr>
          <p:cNvPr id="7" name="Immagine 6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4B7264A3-5FC1-64A7-B081-236CA5296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29000"/>
            <a:ext cx="6281287" cy="1374600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F4707889-E80B-761F-9198-E0CBC2431C21}"/>
              </a:ext>
            </a:extLst>
          </p:cNvPr>
          <p:cNvCxnSpPr/>
          <p:nvPr/>
        </p:nvCxnSpPr>
        <p:spPr>
          <a:xfrm flipV="1">
            <a:off x="2876365" y="3773010"/>
            <a:ext cx="3107185" cy="124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D78D7AFB-54D2-F362-F130-550DAB96BF66}"/>
              </a:ext>
            </a:extLst>
          </p:cNvPr>
          <p:cNvCxnSpPr>
            <a:cxnSpLocks/>
          </p:cNvCxnSpPr>
          <p:nvPr/>
        </p:nvCxnSpPr>
        <p:spPr>
          <a:xfrm flipV="1">
            <a:off x="2183907" y="3959441"/>
            <a:ext cx="3912093" cy="1568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5FB31D9D-BA7E-43A1-DA8A-3334702646DF}"/>
              </a:ext>
            </a:extLst>
          </p:cNvPr>
          <p:cNvCxnSpPr/>
          <p:nvPr/>
        </p:nvCxnSpPr>
        <p:spPr>
          <a:xfrm flipV="1">
            <a:off x="2370338" y="3648722"/>
            <a:ext cx="7093258" cy="825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266BD5AB-F710-3016-C7B5-218530960AD1}"/>
              </a:ext>
            </a:extLst>
          </p:cNvPr>
          <p:cNvSpPr txBox="1"/>
          <p:nvPr/>
        </p:nvSpPr>
        <p:spPr>
          <a:xfrm>
            <a:off x="10418620" y="3773011"/>
            <a:ext cx="1660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chemeClr val="accent6"/>
                </a:solidFill>
              </a:rPr>
              <a:t>Application.properties</a:t>
            </a:r>
            <a:r>
              <a:rPr lang="it-IT" sz="1200" dirty="0">
                <a:solidFill>
                  <a:schemeClr val="accent6"/>
                </a:solidFill>
              </a:rPr>
              <a:t> (app </a:t>
            </a:r>
            <a:r>
              <a:rPr lang="it-IT" sz="1200" dirty="0" err="1">
                <a:solidFill>
                  <a:schemeClr val="accent6"/>
                </a:solidFill>
              </a:rPr>
              <a:t>springboot</a:t>
            </a:r>
            <a:r>
              <a:rPr lang="it-IT" sz="1200" dirty="0">
                <a:solidFill>
                  <a:schemeClr val="accent6"/>
                </a:solidFill>
              </a:rPr>
              <a:t>)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98ABF7F-863F-9B3B-35AF-EA32621D676D}"/>
              </a:ext>
            </a:extLst>
          </p:cNvPr>
          <p:cNvSpPr txBox="1"/>
          <p:nvPr/>
        </p:nvSpPr>
        <p:spPr>
          <a:xfrm>
            <a:off x="1385026" y="101601"/>
            <a:ext cx="2566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accent2"/>
                </a:solidFill>
              </a:rPr>
              <a:t>MysqlDeployment.yml</a:t>
            </a:r>
            <a:endParaRPr lang="it-IT" dirty="0">
              <a:solidFill>
                <a:schemeClr val="accent2"/>
              </a:solidFill>
            </a:endParaRPr>
          </a:p>
          <a:p>
            <a:endParaRPr lang="it-IT" dirty="0">
              <a:solidFill>
                <a:schemeClr val="accent2"/>
              </a:solidFill>
            </a:endParaRPr>
          </a:p>
        </p:txBody>
      </p:sp>
      <p:pic>
        <p:nvPicPr>
          <p:cNvPr id="20" name="Immagine 19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28004874-E51C-5C6D-BF83-8FD883150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3074" y="0"/>
            <a:ext cx="6898926" cy="3209278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66F3ABE9-6F53-CE5D-A332-89607AD466C5}"/>
              </a:ext>
            </a:extLst>
          </p:cNvPr>
          <p:cNvSpPr txBox="1"/>
          <p:nvPr/>
        </p:nvSpPr>
        <p:spPr>
          <a:xfrm>
            <a:off x="9349337" y="101601"/>
            <a:ext cx="2566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accent2"/>
                </a:solidFill>
              </a:rPr>
              <a:t>MysqlDeployment.yml</a:t>
            </a:r>
            <a:endParaRPr lang="it-IT" dirty="0">
              <a:solidFill>
                <a:schemeClr val="accent2"/>
              </a:solidFill>
            </a:endParaRPr>
          </a:p>
          <a:p>
            <a:endParaRPr lang="it-IT" dirty="0">
              <a:solidFill>
                <a:schemeClr val="accent2"/>
              </a:solidFill>
            </a:endParaRP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01D5E0B3-1951-A6FF-57CA-5A6AAF83BDE5}"/>
              </a:ext>
            </a:extLst>
          </p:cNvPr>
          <p:cNvCxnSpPr>
            <a:cxnSpLocks/>
          </p:cNvCxnSpPr>
          <p:nvPr/>
        </p:nvCxnSpPr>
        <p:spPr>
          <a:xfrm>
            <a:off x="6506528" y="3099816"/>
            <a:ext cx="2456850" cy="4265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7FB2C896-317A-A555-1408-AE14B8A8BE49}"/>
              </a:ext>
            </a:extLst>
          </p:cNvPr>
          <p:cNvSpPr txBox="1"/>
          <p:nvPr/>
        </p:nvSpPr>
        <p:spPr>
          <a:xfrm>
            <a:off x="8682999" y="1128800"/>
            <a:ext cx="2566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2"/>
                </a:solidFill>
              </a:rPr>
              <a:t>Ip:8889 or ip:3306</a:t>
            </a:r>
          </a:p>
          <a:p>
            <a:endParaRPr lang="it-IT" dirty="0">
              <a:solidFill>
                <a:schemeClr val="accent2"/>
              </a:solidFill>
            </a:endParaRPr>
          </a:p>
        </p:txBody>
      </p:sp>
      <p:sp>
        <p:nvSpPr>
          <p:cNvPr id="29" name="Freccia destra 28">
            <a:extLst>
              <a:ext uri="{FF2B5EF4-FFF2-40B4-BE49-F238E27FC236}">
                <a16:creationId xmlns:a16="http://schemas.microsoft.com/office/drawing/2014/main" id="{B9EC4A94-03FC-AC36-0E70-5864B528BC09}"/>
              </a:ext>
            </a:extLst>
          </p:cNvPr>
          <p:cNvSpPr/>
          <p:nvPr/>
        </p:nvSpPr>
        <p:spPr>
          <a:xfrm rot="20474935">
            <a:off x="7086867" y="1612891"/>
            <a:ext cx="1523247" cy="2463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Freccia destra 29">
            <a:extLst>
              <a:ext uri="{FF2B5EF4-FFF2-40B4-BE49-F238E27FC236}">
                <a16:creationId xmlns:a16="http://schemas.microsoft.com/office/drawing/2014/main" id="{9849719A-86B2-E02C-0BA1-7F342FBA8C84}"/>
              </a:ext>
            </a:extLst>
          </p:cNvPr>
          <p:cNvSpPr/>
          <p:nvPr/>
        </p:nvSpPr>
        <p:spPr>
          <a:xfrm rot="9342667">
            <a:off x="6383435" y="2134253"/>
            <a:ext cx="3677595" cy="27111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013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AF27DC6-A4A2-24AF-21C3-B8A3EBE47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83528"/>
            <a:ext cx="5925989" cy="31675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8900" dirty="0"/>
              <a:t>The application</a:t>
            </a:r>
            <a:endParaRPr lang="en-US" sz="89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Graphic 6" descr="Smart Phone">
            <a:extLst>
              <a:ext uri="{FF2B5EF4-FFF2-40B4-BE49-F238E27FC236}">
                <a16:creationId xmlns:a16="http://schemas.microsoft.com/office/drawing/2014/main" id="{B61B0C59-F8BA-8EF7-2569-5F71C2452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9140" y="2209474"/>
            <a:ext cx="2489416" cy="248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74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 descr="Immagine che contiene testo, schermata, diagramma&#10;&#10;Descrizione generata automaticamente">
            <a:extLst>
              <a:ext uri="{FF2B5EF4-FFF2-40B4-BE49-F238E27FC236}">
                <a16:creationId xmlns:a16="http://schemas.microsoft.com/office/drawing/2014/main" id="{2A8961A1-0367-ABAF-638C-AFE469BCA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675" y="928190"/>
            <a:ext cx="6589537" cy="4998052"/>
          </a:xfrm>
          <a:prstGeom prst="rect">
            <a:avLst/>
          </a:prstGeom>
        </p:spPr>
      </p:pic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3" y="623275"/>
            <a:ext cx="401217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D7A8AD7-F082-946E-7C07-21055AC13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2497" y="1056640"/>
            <a:ext cx="3197660" cy="31257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Architecture</a:t>
            </a:r>
          </a:p>
        </p:txBody>
      </p:sp>
    </p:spTree>
    <p:extLst>
      <p:ext uri="{BB962C8B-B14F-4D97-AF65-F5344CB8AC3E}">
        <p14:creationId xmlns:p14="http://schemas.microsoft.com/office/powerpoint/2010/main" val="3559081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schermata&#10;&#10;Descrizione generata automaticamente">
            <a:extLst>
              <a:ext uri="{FF2B5EF4-FFF2-40B4-BE49-F238E27FC236}">
                <a16:creationId xmlns:a16="http://schemas.microsoft.com/office/drawing/2014/main" id="{ABE29233-C678-0981-BF32-4DE3A07DB2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611" b="69638"/>
          <a:stretch/>
        </p:blipFill>
        <p:spPr>
          <a:xfrm>
            <a:off x="621675" y="1490665"/>
            <a:ext cx="6589537" cy="3873102"/>
          </a:xfrm>
          <a:prstGeom prst="rect">
            <a:avLst/>
          </a:prstGeom>
        </p:spPr>
      </p:pic>
      <p:sp>
        <p:nvSpPr>
          <p:cNvPr id="29" name="Right Triangle 2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3" y="623275"/>
            <a:ext cx="401217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C8FB9CCC-DF28-D460-C394-BE9CEAA3B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2497" y="1056640"/>
            <a:ext cx="3197660" cy="31257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Starting </a:t>
            </a:r>
            <a:b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</a:t>
            </a:r>
            <a:r>
              <a:rPr lang="en-US" sz="4500" dirty="0"/>
              <a:t>e </a:t>
            </a:r>
            <a:br>
              <a:rPr lang="en-US" sz="4500" dirty="0"/>
            </a:br>
            <a:r>
              <a:rPr lang="en-US" sz="4500" dirty="0"/>
              <a:t>cluster</a:t>
            </a:r>
            <a:endParaRPr lang="en-US" sz="45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34803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 descr="Immagine che contiene schermata, spazio, nero, astronomia&#10;&#10;Descrizione generata automaticamente">
            <a:extLst>
              <a:ext uri="{FF2B5EF4-FFF2-40B4-BE49-F238E27FC236}">
                <a16:creationId xmlns:a16="http://schemas.microsoft.com/office/drawing/2014/main" id="{E48929E3-1C64-734A-635C-671B2EF577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52258" b="61308"/>
          <a:stretch/>
        </p:blipFill>
        <p:spPr>
          <a:xfrm>
            <a:off x="621675" y="1339502"/>
            <a:ext cx="6589537" cy="4175428"/>
          </a:xfrm>
          <a:prstGeom prst="rect">
            <a:avLst/>
          </a:prstGeom>
        </p:spPr>
      </p:pic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3" y="623275"/>
            <a:ext cx="401217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9FF74128-9ADC-F3BD-CEEC-8FDC1F6C4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2497" y="1056640"/>
            <a:ext cx="3197660" cy="31257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Starting the service</a:t>
            </a:r>
          </a:p>
        </p:txBody>
      </p:sp>
    </p:spTree>
    <p:extLst>
      <p:ext uri="{BB962C8B-B14F-4D97-AF65-F5344CB8AC3E}">
        <p14:creationId xmlns:p14="http://schemas.microsoft.com/office/powerpoint/2010/main" val="8636226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6408</TotalTime>
  <Words>202</Words>
  <Application>Microsoft Macintosh PowerPoint</Application>
  <PresentationFormat>Widescreen</PresentationFormat>
  <Paragraphs>15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di Office</vt:lpstr>
      <vt:lpstr>Springboot on Kubernetes</vt:lpstr>
      <vt:lpstr>Kubernetes</vt:lpstr>
      <vt:lpstr>Springboot </vt:lpstr>
      <vt:lpstr>Presentazione standard di PowerPoint</vt:lpstr>
      <vt:lpstr>Presentazione standard di PowerPoint</vt:lpstr>
      <vt:lpstr>The application</vt:lpstr>
      <vt:lpstr>The Architecture</vt:lpstr>
      <vt:lpstr>Starting  the  cluster</vt:lpstr>
      <vt:lpstr>Starting the service</vt:lpstr>
      <vt:lpstr>The web 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Sallese</dc:creator>
  <cp:lastModifiedBy>Alessandro Sallese</cp:lastModifiedBy>
  <cp:revision>7</cp:revision>
  <dcterms:created xsi:type="dcterms:W3CDTF">2023-11-02T20:25:19Z</dcterms:created>
  <dcterms:modified xsi:type="dcterms:W3CDTF">2023-11-07T18:07:54Z</dcterms:modified>
</cp:coreProperties>
</file>

<file path=docProps/thumbnail.jpeg>
</file>